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6858000" cy="99028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43" userDrawn="1">
          <p15:clr>
            <a:srgbClr val="A4A3A4"/>
          </p15:clr>
        </p15:guide>
        <p15:guide id="2" pos="7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171"/>
    <p:restoredTop sz="94898"/>
  </p:normalViewPr>
  <p:slideViewPr>
    <p:cSldViewPr snapToGrid="0" snapToObjects="1" showGuides="1">
      <p:cViewPr>
        <p:scale>
          <a:sx n="85" d="100"/>
          <a:sy n="85" d="100"/>
        </p:scale>
        <p:origin x="2480" y="-96"/>
      </p:cViewPr>
      <p:guideLst>
        <p:guide orient="horz" pos="743"/>
        <p:guide pos="7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42AB5C-26C1-9248-AFAD-473CD06CACE3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73CC5A-8D43-BA43-9C00-14F3145A4C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504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73CC5A-8D43-BA43-9C00-14F3145A4C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083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0671"/>
            <a:ext cx="5829300" cy="344765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1276"/>
            <a:ext cx="5143500" cy="2390890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978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260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234"/>
            <a:ext cx="1478756" cy="83921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234"/>
            <a:ext cx="4350544" cy="83921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877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318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8832"/>
            <a:ext cx="5915025" cy="411929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7102"/>
            <a:ext cx="5915025" cy="216624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851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6169"/>
            <a:ext cx="2914650" cy="62832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6169"/>
            <a:ext cx="2914650" cy="62832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78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236"/>
            <a:ext cx="5915025" cy="19140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7568"/>
            <a:ext cx="2901255" cy="118971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7282"/>
            <a:ext cx="2901255" cy="53204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7568"/>
            <a:ext cx="2915543" cy="118971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7282"/>
            <a:ext cx="2915543" cy="53204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610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234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813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188"/>
            <a:ext cx="2211884" cy="231065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5826"/>
            <a:ext cx="3471863" cy="703742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0848"/>
            <a:ext cx="2211884" cy="550386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322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188"/>
            <a:ext cx="2211884" cy="231065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5826"/>
            <a:ext cx="3471863" cy="703742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0848"/>
            <a:ext cx="2211884" cy="550386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460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236"/>
            <a:ext cx="5915025" cy="19140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6169"/>
            <a:ext cx="5915025" cy="6283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78454"/>
            <a:ext cx="1543050" cy="52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7FC83-1162-374F-9466-5718166938EB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78454"/>
            <a:ext cx="2314575" cy="52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78454"/>
            <a:ext cx="1543050" cy="52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474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tiff"/><Relationship Id="rId5" Type="http://schemas.openxmlformats.org/officeDocument/2006/relationships/image" Target="../media/image3.png"/><Relationship Id="rId10" Type="http://schemas.openxmlformats.org/officeDocument/2006/relationships/image" Target="../media/image8.emf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0888D5F-51DD-724A-89B4-F7B355CFA46F}"/>
              </a:ext>
            </a:extLst>
          </p:cNvPr>
          <p:cNvSpPr txBox="1"/>
          <p:nvPr/>
        </p:nvSpPr>
        <p:spPr>
          <a:xfrm>
            <a:off x="2035109" y="1969314"/>
            <a:ext cx="48971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✕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CC1275-6444-CB4E-99DE-CA05DE6F0214}"/>
              </a:ext>
            </a:extLst>
          </p:cNvPr>
          <p:cNvSpPr txBox="1"/>
          <p:nvPr/>
        </p:nvSpPr>
        <p:spPr>
          <a:xfrm>
            <a:off x="4280433" y="1969314"/>
            <a:ext cx="4969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＝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24B6883-6F76-B142-B9E6-2AC8362D8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8943" y="3692092"/>
            <a:ext cx="1682072" cy="168207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9331FC1-F937-1F44-8EF4-1307F1BC91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7879" y="1396205"/>
            <a:ext cx="1682072" cy="168207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6036ADB-1D03-2A4C-9006-FCBA7A14FD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3156" y="3692092"/>
            <a:ext cx="1682072" cy="168207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40D930F-C0FF-C143-953E-7AE1BBE225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586" y="1381691"/>
            <a:ext cx="1682072" cy="168207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1F2B744-88CA-4A48-ACCB-38E6C7A13B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98361" y="1396205"/>
            <a:ext cx="1682072" cy="1682072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901E1671-706C-ED41-B5A8-A91ED0FE13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74249" y="2849519"/>
            <a:ext cx="921775" cy="854848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75204DC9-9388-0D44-A002-D9384026BE7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67706" t="5118" r="4649" b="56400"/>
          <a:stretch/>
        </p:blipFill>
        <p:spPr>
          <a:xfrm>
            <a:off x="5516594" y="3829433"/>
            <a:ext cx="914853" cy="1273501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27FCFA99-DB4F-834A-BB23-81585D2B2237}"/>
              </a:ext>
            </a:extLst>
          </p:cNvPr>
          <p:cNvSpPr/>
          <p:nvPr/>
        </p:nvSpPr>
        <p:spPr>
          <a:xfrm>
            <a:off x="2595626" y="1179150"/>
            <a:ext cx="167545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/>
              <a:t>Metallicity distribution function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F0BC9ACA-545A-A341-A5B9-525355F57304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456" t="81423" r="72247" b="14278"/>
          <a:stretch/>
        </p:blipFill>
        <p:spPr>
          <a:xfrm>
            <a:off x="2801341" y="890054"/>
            <a:ext cx="1460611" cy="417248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E9387846-CE63-7846-A2B0-9843712C5A94}"/>
              </a:ext>
            </a:extLst>
          </p:cNvPr>
          <p:cNvSpPr/>
          <p:nvPr/>
        </p:nvSpPr>
        <p:spPr>
          <a:xfrm>
            <a:off x="5056540" y="1180696"/>
            <a:ext cx="133241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/>
              <a:t>Metallicity-specific SFRD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6A35A443-C44F-C04C-9F69-A2ADCAA31AB4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9090" t="27876" r="78529" b="68530"/>
          <a:stretch/>
        </p:blipFill>
        <p:spPr>
          <a:xfrm>
            <a:off x="2072607" y="3270824"/>
            <a:ext cx="849086" cy="348343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27026AC6-768D-CE4B-A000-C28C054B973B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9620" t="48543" r="74604" b="48313"/>
          <a:stretch/>
        </p:blipFill>
        <p:spPr>
          <a:xfrm>
            <a:off x="3939275" y="3298646"/>
            <a:ext cx="1081976" cy="30480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0662422B-13D0-5D43-B0EF-14D812E2F6D1}"/>
              </a:ext>
            </a:extLst>
          </p:cNvPr>
          <p:cNvSpPr/>
          <p:nvPr/>
        </p:nvSpPr>
        <p:spPr>
          <a:xfrm>
            <a:off x="427452" y="1184075"/>
            <a:ext cx="1452642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/>
              <a:t>Star formation rate density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8E3C250-4A85-FE4B-9964-1218D0938ECE}"/>
              </a:ext>
            </a:extLst>
          </p:cNvPr>
          <p:cNvSpPr/>
          <p:nvPr/>
        </p:nvSpPr>
        <p:spPr>
          <a:xfrm>
            <a:off x="774709" y="6257244"/>
            <a:ext cx="5025931" cy="3352533"/>
          </a:xfrm>
          <a:prstGeom prst="rect">
            <a:avLst/>
          </a:prstGeom>
          <a:noFill/>
          <a:ln w="127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2B33F255-6BC2-BF4C-B096-903DC12526A4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301" t="60473" r="72247" b="35246"/>
          <a:stretch/>
        </p:blipFill>
        <p:spPr>
          <a:xfrm>
            <a:off x="4952524" y="830748"/>
            <a:ext cx="1402589" cy="415442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66763A4C-B71E-2040-85A0-907BF2EA66B0}"/>
              </a:ext>
            </a:extLst>
          </p:cNvPr>
          <p:cNvSpPr/>
          <p:nvPr/>
        </p:nvSpPr>
        <p:spPr>
          <a:xfrm>
            <a:off x="3578731" y="3492254"/>
            <a:ext cx="1548822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/>
              <a:t>Mass-Metallicity relationship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D0F7529-E430-BE45-BDC3-E22F5C5EF8CE}"/>
              </a:ext>
            </a:extLst>
          </p:cNvPr>
          <p:cNvSpPr/>
          <p:nvPr/>
        </p:nvSpPr>
        <p:spPr>
          <a:xfrm>
            <a:off x="1762899" y="3500576"/>
            <a:ext cx="152477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/>
              <a:t>Galaxy Stellar Mass Function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BA3021E-82F9-564A-802E-131A04D0621A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301" t="60473" r="81440" b="35323"/>
          <a:stretch/>
        </p:blipFill>
        <p:spPr>
          <a:xfrm>
            <a:off x="610485" y="830748"/>
            <a:ext cx="772165" cy="40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8005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2578</TotalTime>
  <Words>18</Words>
  <Application>Microsoft Macintosh PowerPoint</Application>
  <PresentationFormat>Custom</PresentationFormat>
  <Paragraphs>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Floor Broekkgaardem</dc:creator>
  <cp:lastModifiedBy>Floor Broekkgaardem</cp:lastModifiedBy>
  <cp:revision>16</cp:revision>
  <cp:lastPrinted>2020-12-10T21:21:39Z</cp:lastPrinted>
  <dcterms:created xsi:type="dcterms:W3CDTF">2020-12-09T02:57:00Z</dcterms:created>
  <dcterms:modified xsi:type="dcterms:W3CDTF">2020-12-19T16:49:33Z</dcterms:modified>
</cp:coreProperties>
</file>

<file path=docProps/thumbnail.jpeg>
</file>